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1538" r:id="rId5"/>
    <p:sldId id="1574" r:id="rId6"/>
    <p:sldId id="1539" r:id="rId7"/>
    <p:sldId id="1540" r:id="rId8"/>
    <p:sldId id="1554" r:id="rId9"/>
    <p:sldId id="1563" r:id="rId10"/>
    <p:sldId id="1553" r:id="rId11"/>
    <p:sldId id="1565" r:id="rId12"/>
    <p:sldId id="1569" r:id="rId13"/>
    <p:sldId id="1571" r:id="rId14"/>
    <p:sldId id="1567" r:id="rId15"/>
    <p:sldId id="1575" r:id="rId16"/>
    <p:sldId id="1570" r:id="rId17"/>
    <p:sldId id="1566" r:id="rId18"/>
  </p:sldIdLst>
  <p:sldSz cx="9144000" cy="5143500" type="screen16x9"/>
  <p:notesSz cx="68119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4B227D-C268-3811-D7B9-392A39790EDB}" name="Klaus Prenninger" initials="KP" userId="S::fhs47265@fh-salzburg.ac.at::9066116c-1472-4cba-a173-b7524596c30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Leeb" initials="ML" lastIdx="7" clrIdx="0"/>
  <p:cmAuthor id="7" name="Klaus Prenninger" initials="KP" lastIdx="4" clrIdx="7">
    <p:extLst>
      <p:ext uri="{19B8F6BF-5375-455C-9EA6-DF929625EA0E}">
        <p15:presenceInfo xmlns:p15="http://schemas.microsoft.com/office/powerpoint/2012/main" userId="S-1-5-21-3101944184-1792945448-259524802-41025" providerId="AD"/>
      </p:ext>
    </p:extLst>
  </p:cmAuthor>
  <p:cmAuthor id="1" name="michael grobbauer" initials="mg" lastIdx="1" clrIdx="1"/>
  <p:cmAuthor id="2" name="markus.leeb@fh-salzburg.ac.at" initials="m" lastIdx="6" clrIdx="2">
    <p:extLst>
      <p:ext uri="{19B8F6BF-5375-455C-9EA6-DF929625EA0E}">
        <p15:presenceInfo xmlns:p15="http://schemas.microsoft.com/office/powerpoint/2012/main" userId="markus.leeb@fh-salzburg.ac.at" providerId="None"/>
      </p:ext>
    </p:extLst>
  </p:cmAuthor>
  <p:cmAuthor id="3" name="Michael Grobbauer" initials="MG" lastIdx="1" clrIdx="3">
    <p:extLst>
      <p:ext uri="{19B8F6BF-5375-455C-9EA6-DF929625EA0E}">
        <p15:presenceInfo xmlns:p15="http://schemas.microsoft.com/office/powerpoint/2012/main" userId="S-1-5-21-3101944184-1792945448-259524802-29713" providerId="AD"/>
      </p:ext>
    </p:extLst>
  </p:cmAuthor>
  <p:cmAuthor id="4" name="Michael Grobbauer" initials="MG [2]" lastIdx="10" clrIdx="4">
    <p:extLst>
      <p:ext uri="{19B8F6BF-5375-455C-9EA6-DF929625EA0E}">
        <p15:presenceInfo xmlns:p15="http://schemas.microsoft.com/office/powerpoint/2012/main" userId="Michael Grobbauer" providerId="None"/>
      </p:ext>
    </p:extLst>
  </p:cmAuthor>
  <p:cmAuthor id="5" name="Michael Grobbauer" initials="MG [3]" lastIdx="5" clrIdx="5">
    <p:extLst>
      <p:ext uri="{19B8F6BF-5375-455C-9EA6-DF929625EA0E}">
        <p15:presenceInfo xmlns:p15="http://schemas.microsoft.com/office/powerpoint/2012/main" userId="S::fhs41187@fh-salzburg.ac.at::13289c41-57cf-4b9f-8e2f-e1e19ea7a88d" providerId="AD"/>
      </p:ext>
    </p:extLst>
  </p:cmAuthor>
  <p:cmAuthor id="6" name="sabine.gadocha" initials="sa" lastIdx="2" clrIdx="6">
    <p:extLst>
      <p:ext uri="{19B8F6BF-5375-455C-9EA6-DF929625EA0E}">
        <p15:presenceInfo xmlns:p15="http://schemas.microsoft.com/office/powerpoint/2012/main" userId="S::sabine.gadocha_researchstudio.at#ext#@fhsalzburg.onmicrosoft.com::58d8d620-6bed-45f6-b9f3-c4f6058dcd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EC56CC"/>
    <a:srgbClr val="D749D7"/>
    <a:srgbClr val="08D3E8"/>
    <a:srgbClr val="BD8F51"/>
    <a:srgbClr val="BDA851"/>
    <a:srgbClr val="FFFFFF"/>
    <a:srgbClr val="030DDB"/>
    <a:srgbClr val="E945C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7" autoAdjust="0"/>
    <p:restoredTop sz="96730" autoAdjust="0"/>
  </p:normalViewPr>
  <p:slideViewPr>
    <p:cSldViewPr snapToGrid="0">
      <p:cViewPr>
        <p:scale>
          <a:sx n="400" d="100"/>
          <a:sy n="400" d="100"/>
        </p:scale>
        <p:origin x="192" y="-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inhard Portenkirchner" userId="9fee1368-4e75-466e-a7b4-cabae0dc15e3" providerId="ADAL" clId="{10E28ED8-4E73-40C2-9CCD-40025B78D3EB}"/>
    <pc:docChg chg="modSld">
      <pc:chgData name="Reinhard Portenkirchner" userId="9fee1368-4e75-466e-a7b4-cabae0dc15e3" providerId="ADAL" clId="{10E28ED8-4E73-40C2-9CCD-40025B78D3EB}" dt="2025-08-20T15:29:58.825" v="0" actId="1076"/>
      <pc:docMkLst>
        <pc:docMk/>
      </pc:docMkLst>
      <pc:sldChg chg="modSp mod">
        <pc:chgData name="Reinhard Portenkirchner" userId="9fee1368-4e75-466e-a7b4-cabae0dc15e3" providerId="ADAL" clId="{10E28ED8-4E73-40C2-9CCD-40025B78D3EB}" dt="2025-08-20T15:29:58.825" v="0" actId="1076"/>
        <pc:sldMkLst>
          <pc:docMk/>
          <pc:sldMk cId="3741458125" sldId="1570"/>
        </pc:sldMkLst>
        <pc:picChg chg="mod">
          <ac:chgData name="Reinhard Portenkirchner" userId="9fee1368-4e75-466e-a7b4-cabae0dc15e3" providerId="ADAL" clId="{10E28ED8-4E73-40C2-9CCD-40025B78D3EB}" dt="2025-08-20T15:29:58.825" v="0" actId="1076"/>
          <ac:picMkLst>
            <pc:docMk/>
            <pc:sldMk cId="3741458125" sldId="1570"/>
            <ac:picMk id="10" creationId="{19DDD994-F9C4-7F4C-1F6D-49346F124EE1}"/>
          </ac:picMkLst>
        </pc:picChg>
      </pc:sldChg>
    </pc:docChg>
  </pc:docChgLst>
  <pc:docChgLst>
    <pc:chgData name="Klaus Prenninger" userId="9066116c-1472-4cba-a173-b7524596c30c" providerId="ADAL" clId="{DEC2F7B8-9F1C-481C-93EE-BB2CAF601C9B}"/>
    <pc:docChg chg="custSel addSld delSld modSld sldOrd">
      <pc:chgData name="Klaus Prenninger" userId="9066116c-1472-4cba-a173-b7524596c30c" providerId="ADAL" clId="{DEC2F7B8-9F1C-481C-93EE-BB2CAF601C9B}" dt="2025-05-22T08:18:48.442" v="160" actId="47"/>
      <pc:docMkLst>
        <pc:docMk/>
      </pc:docMkLst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67049700" sldId="143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885315786" sldId="144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738508161" sldId="144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81340472" sldId="144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86919108" sldId="144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208195185" sldId="144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882239477" sldId="144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557469906" sldId="144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480177992" sldId="145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585601905" sldId="145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936549036" sldId="145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7140684" sldId="145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44409206" sldId="145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911019141" sldId="145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083883138" sldId="145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619026307" sldId="145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30250966" sldId="145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938526305" sldId="145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272505469" sldId="146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54943843" sldId="146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74902824" sldId="146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4261620196" sldId="146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939110537" sldId="146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66336507" sldId="146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725758868" sldId="146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508475104" sldId="146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410797376" sldId="146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503076767" sldId="146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359677933" sldId="147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700403969" sldId="147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739302501" sldId="147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819668754" sldId="147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629221044" sldId="147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80571336" sldId="147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112048760" sldId="147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520673548" sldId="147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552958974" sldId="147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169165171" sldId="147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459942564" sldId="148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008088803" sldId="148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43730500" sldId="148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302690182" sldId="148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570057913" sldId="148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650474925" sldId="148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818926920" sldId="148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690032648" sldId="148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239485884" sldId="148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783901267" sldId="148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729267311" sldId="149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638327869" sldId="149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281046027" sldId="149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953874152" sldId="149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488983160" sldId="149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88720708" sldId="149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25972782" sldId="149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758412690" sldId="149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054344013" sldId="149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155044742" sldId="149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4264120043" sldId="150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737607631" sldId="150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03798062" sldId="150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893975424" sldId="150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595586529" sldId="150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488856797" sldId="150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299935364" sldId="1507"/>
        </pc:sldMkLst>
      </pc:sldChg>
      <pc:sldChg chg="del">
        <pc:chgData name="Klaus Prenninger" userId="9066116c-1472-4cba-a173-b7524596c30c" providerId="ADAL" clId="{DEC2F7B8-9F1C-481C-93EE-BB2CAF601C9B}" dt="2025-05-22T07:15:33.323" v="125" actId="47"/>
        <pc:sldMkLst>
          <pc:docMk/>
          <pc:sldMk cId="902891712" sldId="150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91900429" sldId="150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16047441" sldId="151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079197532" sldId="151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425710494" sldId="151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641115518" sldId="151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202646598" sldId="151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698519053" sldId="151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892186590" sldId="151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76501555" sldId="151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437045081" sldId="151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901337309" sldId="152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518122363" sldId="152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537098457" sldId="152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293635504" sldId="152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960371511" sldId="152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6080471" sldId="152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341184605" sldId="152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4556220" sldId="152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364924899" sldId="152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294656734" sldId="152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812456361" sldId="153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257399275" sldId="1531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384941398" sldId="153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718168112" sldId="153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156130344" sldId="153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601299101" sldId="153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433519378" sldId="153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322352504" sldId="1537"/>
        </pc:sldMkLst>
      </pc:sldChg>
      <pc:sldChg chg="modSp mod ord">
        <pc:chgData name="Klaus Prenninger" userId="9066116c-1472-4cba-a173-b7524596c30c" providerId="ADAL" clId="{DEC2F7B8-9F1C-481C-93EE-BB2CAF601C9B}" dt="2025-05-22T07:13:43.202" v="91" actId="13926"/>
        <pc:sldMkLst>
          <pc:docMk/>
          <pc:sldMk cId="3245381094" sldId="1538"/>
        </pc:sldMkLst>
      </pc:sldChg>
      <pc:sldChg chg="delSp modSp mod ord">
        <pc:chgData name="Klaus Prenninger" userId="9066116c-1472-4cba-a173-b7524596c30c" providerId="ADAL" clId="{DEC2F7B8-9F1C-481C-93EE-BB2CAF601C9B}" dt="2025-05-22T07:16:37.703" v="135" actId="1076"/>
        <pc:sldMkLst>
          <pc:docMk/>
          <pc:sldMk cId="3311500000" sldId="1539"/>
        </pc:sldMkLst>
      </pc:sldChg>
      <pc:sldChg chg="ord">
        <pc:chgData name="Klaus Prenninger" userId="9066116c-1472-4cba-a173-b7524596c30c" providerId="ADAL" clId="{DEC2F7B8-9F1C-481C-93EE-BB2CAF601C9B}" dt="2025-05-22T07:16:18.885" v="130"/>
        <pc:sldMkLst>
          <pc:docMk/>
          <pc:sldMk cId="1652067227" sldId="1540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255797164" sldId="1542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656438539" sldId="154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112460296" sldId="154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405347111" sldId="154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574438835" sldId="1546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143459148" sldId="1547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416059226" sldId="1548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321371033" sldId="1549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4022495544" sldId="1552"/>
        </pc:sldMkLst>
      </pc:sldChg>
      <pc:sldChg chg="ord">
        <pc:chgData name="Klaus Prenninger" userId="9066116c-1472-4cba-a173-b7524596c30c" providerId="ADAL" clId="{DEC2F7B8-9F1C-481C-93EE-BB2CAF601C9B}" dt="2025-05-22T07:16:03.568" v="127"/>
        <pc:sldMkLst>
          <pc:docMk/>
          <pc:sldMk cId="1566332612" sldId="1553"/>
        </pc:sldMkLst>
      </pc:sldChg>
      <pc:sldChg chg="ord">
        <pc:chgData name="Klaus Prenninger" userId="9066116c-1472-4cba-a173-b7524596c30c" providerId="ADAL" clId="{DEC2F7B8-9F1C-481C-93EE-BB2CAF601C9B}" dt="2025-05-22T07:16:03.568" v="127"/>
        <pc:sldMkLst>
          <pc:docMk/>
          <pc:sldMk cId="2604055069" sldId="1554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1186738112" sldId="1555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788334828" sldId="1556"/>
        </pc:sldMkLst>
      </pc:sldChg>
      <pc:sldChg chg="del ord">
        <pc:chgData name="Klaus Prenninger" userId="9066116c-1472-4cba-a173-b7524596c30c" providerId="ADAL" clId="{DEC2F7B8-9F1C-481C-93EE-BB2CAF601C9B}" dt="2025-05-22T08:15:21.596" v="145" actId="47"/>
        <pc:sldMkLst>
          <pc:docMk/>
          <pc:sldMk cId="1116924146" sldId="1557"/>
        </pc:sldMkLst>
      </pc:sldChg>
      <pc:sldChg chg="del">
        <pc:chgData name="Klaus Prenninger" userId="9066116c-1472-4cba-a173-b7524596c30c" providerId="ADAL" clId="{DEC2F7B8-9F1C-481C-93EE-BB2CAF601C9B}" dt="2025-05-22T08:18:35.769" v="159" actId="47"/>
        <pc:sldMkLst>
          <pc:docMk/>
          <pc:sldMk cId="1914045040" sldId="1558"/>
        </pc:sldMkLst>
      </pc:sldChg>
      <pc:sldChg chg="del ord">
        <pc:chgData name="Klaus Prenninger" userId="9066116c-1472-4cba-a173-b7524596c30c" providerId="ADAL" clId="{DEC2F7B8-9F1C-481C-93EE-BB2CAF601C9B}" dt="2025-05-22T07:11:21.627" v="54" actId="47"/>
        <pc:sldMkLst>
          <pc:docMk/>
          <pc:sldMk cId="3184430332" sldId="1559"/>
        </pc:sldMkLst>
      </pc:sldChg>
      <pc:sldChg chg="del">
        <pc:chgData name="Klaus Prenninger" userId="9066116c-1472-4cba-a173-b7524596c30c" providerId="ADAL" clId="{DEC2F7B8-9F1C-481C-93EE-BB2CAF601C9B}" dt="2025-05-22T07:15:33.323" v="125" actId="47"/>
        <pc:sldMkLst>
          <pc:docMk/>
          <pc:sldMk cId="3187415300" sldId="1560"/>
        </pc:sldMkLst>
      </pc:sldChg>
      <pc:sldChg chg="del">
        <pc:chgData name="Klaus Prenninger" userId="9066116c-1472-4cba-a173-b7524596c30c" providerId="ADAL" clId="{DEC2F7B8-9F1C-481C-93EE-BB2CAF601C9B}" dt="2025-05-22T07:15:33.323" v="125" actId="47"/>
        <pc:sldMkLst>
          <pc:docMk/>
          <pc:sldMk cId="3000719808" sldId="1561"/>
        </pc:sldMkLst>
      </pc:sldChg>
      <pc:sldChg chg="del">
        <pc:chgData name="Klaus Prenninger" userId="9066116c-1472-4cba-a173-b7524596c30c" providerId="ADAL" clId="{DEC2F7B8-9F1C-481C-93EE-BB2CAF601C9B}" dt="2025-05-22T07:15:33.323" v="125" actId="47"/>
        <pc:sldMkLst>
          <pc:docMk/>
          <pc:sldMk cId="1798596064" sldId="1562"/>
        </pc:sldMkLst>
      </pc:sldChg>
      <pc:sldChg chg="ord">
        <pc:chgData name="Klaus Prenninger" userId="9066116c-1472-4cba-a173-b7524596c30c" providerId="ADAL" clId="{DEC2F7B8-9F1C-481C-93EE-BB2CAF601C9B}" dt="2025-05-22T07:16:03.568" v="127"/>
        <pc:sldMkLst>
          <pc:docMk/>
          <pc:sldMk cId="1667951201" sldId="1563"/>
        </pc:sldMkLst>
      </pc:sldChg>
      <pc:sldChg chg="del">
        <pc:chgData name="Klaus Prenninger" userId="9066116c-1472-4cba-a173-b7524596c30c" providerId="ADAL" clId="{DEC2F7B8-9F1C-481C-93EE-BB2CAF601C9B}" dt="2025-05-22T08:18:48.442" v="160" actId="47"/>
        <pc:sldMkLst>
          <pc:docMk/>
          <pc:sldMk cId="2033291997" sldId="1564"/>
        </pc:sldMkLst>
      </pc:sldChg>
      <pc:sldChg chg="ord">
        <pc:chgData name="Klaus Prenninger" userId="9066116c-1472-4cba-a173-b7524596c30c" providerId="ADAL" clId="{DEC2F7B8-9F1C-481C-93EE-BB2CAF601C9B}" dt="2025-05-22T08:18:14.618" v="158"/>
        <pc:sldMkLst>
          <pc:docMk/>
          <pc:sldMk cId="2501453544" sldId="1565"/>
        </pc:sldMkLst>
      </pc:sldChg>
      <pc:sldChg chg="modSp mod">
        <pc:chgData name="Klaus Prenninger" userId="9066116c-1472-4cba-a173-b7524596c30c" providerId="ADAL" clId="{DEC2F7B8-9F1C-481C-93EE-BB2CAF601C9B}" dt="2025-05-22T07:15:20.310" v="124" actId="27636"/>
        <pc:sldMkLst>
          <pc:docMk/>
          <pc:sldMk cId="1101138372" sldId="1566"/>
        </pc:sldMkLst>
      </pc:sldChg>
      <pc:sldChg chg="ord">
        <pc:chgData name="Klaus Prenninger" userId="9066116c-1472-4cba-a173-b7524596c30c" providerId="ADAL" clId="{DEC2F7B8-9F1C-481C-93EE-BB2CAF601C9B}" dt="2025-05-22T07:14:08.972" v="93"/>
        <pc:sldMkLst>
          <pc:docMk/>
          <pc:sldMk cId="712624665" sldId="1567"/>
        </pc:sldMkLst>
      </pc:sldChg>
      <pc:sldChg chg="ord">
        <pc:chgData name="Klaus Prenninger" userId="9066116c-1472-4cba-a173-b7524596c30c" providerId="ADAL" clId="{DEC2F7B8-9F1C-481C-93EE-BB2CAF601C9B}" dt="2025-05-22T07:10:30.053" v="53"/>
        <pc:sldMkLst>
          <pc:docMk/>
          <pc:sldMk cId="2905138482" sldId="1569"/>
        </pc:sldMkLst>
      </pc:sldChg>
      <pc:sldChg chg="addSp modSp mod">
        <pc:chgData name="Klaus Prenninger" userId="9066116c-1472-4cba-a173-b7524596c30c" providerId="ADAL" clId="{DEC2F7B8-9F1C-481C-93EE-BB2CAF601C9B}" dt="2025-05-22T07:14:35.120" v="111" actId="14100"/>
        <pc:sldMkLst>
          <pc:docMk/>
          <pc:sldMk cId="3741458125" sldId="1570"/>
        </pc:sldMkLst>
      </pc:sldChg>
      <pc:sldChg chg="addSp delSp modSp mod">
        <pc:chgData name="Klaus Prenninger" userId="9066116c-1472-4cba-a173-b7524596c30c" providerId="ADAL" clId="{DEC2F7B8-9F1C-481C-93EE-BB2CAF601C9B}" dt="2025-05-22T07:11:55.949" v="69" actId="207"/>
        <pc:sldMkLst>
          <pc:docMk/>
          <pc:sldMk cId="3046034849" sldId="1571"/>
        </pc:sldMkLst>
      </pc:sldChg>
      <pc:sldChg chg="del">
        <pc:chgData name="Klaus Prenninger" userId="9066116c-1472-4cba-a173-b7524596c30c" providerId="ADAL" clId="{DEC2F7B8-9F1C-481C-93EE-BB2CAF601C9B}" dt="2025-05-22T07:10:23.017" v="51" actId="47"/>
        <pc:sldMkLst>
          <pc:docMk/>
          <pc:sldMk cId="3655634425" sldId="1572"/>
        </pc:sldMkLst>
      </pc:sldChg>
      <pc:sldChg chg="addSp modSp del mod">
        <pc:chgData name="Klaus Prenninger" userId="9066116c-1472-4cba-a173-b7524596c30c" providerId="ADAL" clId="{DEC2F7B8-9F1C-481C-93EE-BB2CAF601C9B}" dt="2025-05-22T08:15:35.275" v="146" actId="47"/>
        <pc:sldMkLst>
          <pc:docMk/>
          <pc:sldMk cId="2141476425" sldId="1573"/>
        </pc:sldMkLst>
      </pc:sldChg>
      <pc:sldChg chg="delSp modSp add mod ord">
        <pc:chgData name="Klaus Prenninger" userId="9066116c-1472-4cba-a173-b7524596c30c" providerId="ADAL" clId="{DEC2F7B8-9F1C-481C-93EE-BB2CAF601C9B}" dt="2025-05-22T07:16:58.045" v="144" actId="1076"/>
        <pc:sldMkLst>
          <pc:docMk/>
          <pc:sldMk cId="940679035" sldId="1574"/>
        </pc:sldMkLst>
      </pc:sldChg>
      <pc:sldChg chg="add del">
        <pc:chgData name="Klaus Prenninger" userId="9066116c-1472-4cba-a173-b7524596c30c" providerId="ADAL" clId="{DEC2F7B8-9F1C-481C-93EE-BB2CAF601C9B}" dt="2025-05-22T07:13:03.997" v="75" actId="47"/>
        <pc:sldMkLst>
          <pc:docMk/>
          <pc:sldMk cId="2144072224" sldId="1574"/>
        </pc:sldMkLst>
      </pc:sldChg>
      <pc:sldChg chg="addSp delSp modSp add mod">
        <pc:chgData name="Klaus Prenninger" userId="9066116c-1472-4cba-a173-b7524596c30c" providerId="ADAL" clId="{DEC2F7B8-9F1C-481C-93EE-BB2CAF601C9B}" dt="2025-05-22T08:16:17.329" v="156" actId="1076"/>
        <pc:sldMkLst>
          <pc:docMk/>
          <pc:sldMk cId="991898896" sldId="1575"/>
        </pc:sldMkLst>
      </pc:sldChg>
      <pc:sldMasterChg chg="delSldLayout">
        <pc:chgData name="Klaus Prenninger" userId="9066116c-1472-4cba-a173-b7524596c30c" providerId="ADAL" clId="{DEC2F7B8-9F1C-481C-93EE-BB2CAF601C9B}" dt="2025-05-22T08:18:48.442" v="160" actId="47"/>
        <pc:sldMasterMkLst>
          <pc:docMk/>
          <pc:sldMasterMk cId="3431128548" sldId="2147483720"/>
        </pc:sldMasterMkLst>
        <pc:sldLayoutChg chg="del">
          <pc:chgData name="Klaus Prenninger" userId="9066116c-1472-4cba-a173-b7524596c30c" providerId="ADAL" clId="{DEC2F7B8-9F1C-481C-93EE-BB2CAF601C9B}" dt="2025-05-22T08:18:48.442" v="160" actId="47"/>
          <pc:sldLayoutMkLst>
            <pc:docMk/>
            <pc:sldMasterMk cId="3431128548" sldId="2147483720"/>
            <pc:sldLayoutMk cId="1832935808" sldId="21474839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51163" cy="49847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9213" y="1"/>
            <a:ext cx="2951162" cy="49847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3DB57A36-CAAD-48CF-A01C-48B032591A9F}" type="datetimeFigureOut">
              <a:rPr lang="de-AT" smtClean="0"/>
              <a:t>20.08.2025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44040"/>
            <a:ext cx="2951163" cy="49847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9213" y="9444040"/>
            <a:ext cx="2951162" cy="49847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EEE04132-A61C-414E-A631-DD8C2F0BDE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4133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5175"/>
            <a:ext cx="6716712" cy="377825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8875" y="4784437"/>
            <a:ext cx="6230628" cy="453243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1" y="1"/>
            <a:ext cx="3379929" cy="5032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03" name="PlaceHolder 4"/>
          <p:cNvSpPr>
            <a:spLocks noGrp="1"/>
          </p:cNvSpPr>
          <p:nvPr>
            <p:ph type="dt"/>
          </p:nvPr>
        </p:nvSpPr>
        <p:spPr>
          <a:xfrm>
            <a:off x="4408448" y="1"/>
            <a:ext cx="3379929" cy="5032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ftr"/>
          </p:nvPr>
        </p:nvSpPr>
        <p:spPr>
          <a:xfrm>
            <a:off x="1" y="9569233"/>
            <a:ext cx="3379929" cy="5032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05" name="PlaceHolder 6"/>
          <p:cNvSpPr>
            <a:spLocks noGrp="1"/>
          </p:cNvSpPr>
          <p:nvPr>
            <p:ph type="sldNum"/>
          </p:nvPr>
        </p:nvSpPr>
        <p:spPr>
          <a:xfrm>
            <a:off x="4408448" y="9569233"/>
            <a:ext cx="3379929" cy="5032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9FB780F-317E-41E7-B4A7-7B90B11F9557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3476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5608FD6F-7F31-494B-9FD9-39095FC09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2024" y="4764935"/>
            <a:ext cx="4589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CD009-70A8-413A-AE91-B14B54A159F0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4725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1FD3CC-D449-F381-2542-6EDF8F3D9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152"/>
          <a:stretch/>
        </p:blipFill>
        <p:spPr>
          <a:xfrm>
            <a:off x="8027901" y="56032"/>
            <a:ext cx="1378373" cy="5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906" r:id="rId2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6DA9-7BE5-5FB3-490D-5A99674A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3597A9-1D87-FDD0-119B-A08FABB78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1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9E8A6E-096F-EA29-349D-E07835550FC8}"/>
              </a:ext>
            </a:extLst>
          </p:cNvPr>
          <p:cNvSpPr txBox="1">
            <a:spLocks/>
          </p:cNvSpPr>
          <p:nvPr/>
        </p:nvSpPr>
        <p:spPr>
          <a:xfrm>
            <a:off x="179406" y="158813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Monitoringdaten:</a:t>
            </a:r>
            <a:endParaRPr lang="de-AT" sz="2000" b="0" i="1" dirty="0"/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D8F88276-553B-101D-4C7A-9C5A541F7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" y="2573102"/>
            <a:ext cx="4508150" cy="2532227"/>
          </a:xfrm>
          <a:prstGeom prst="rect">
            <a:avLst/>
          </a:prstGeom>
        </p:spPr>
      </p:pic>
      <p:pic>
        <p:nvPicPr>
          <p:cNvPr id="13" name="Grafik 12" descr="Ein Bild, das Text, Screenshot, Diagramm, Software enthält.&#10;&#10;KI-generierte Inhalte können fehlerhaft sein.">
            <a:extLst>
              <a:ext uri="{FF2B5EF4-FFF2-40B4-BE49-F238E27FC236}">
                <a16:creationId xmlns:a16="http://schemas.microsoft.com/office/drawing/2014/main" id="{34BB8255-4DE6-426B-2A5C-03305CE04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11" y="2585571"/>
            <a:ext cx="4470110" cy="25072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D8907F-7E1D-766B-EBF5-494FADAE9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/>
          <a:stretch/>
        </p:blipFill>
        <p:spPr>
          <a:xfrm>
            <a:off x="3915591" y="1"/>
            <a:ext cx="5228409" cy="270270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3CFBA7A-145E-CFA4-C3E3-064D3D286C02}"/>
              </a:ext>
            </a:extLst>
          </p:cNvPr>
          <p:cNvSpPr txBox="1"/>
          <p:nvPr/>
        </p:nvSpPr>
        <p:spPr>
          <a:xfrm>
            <a:off x="5248379" y="2703363"/>
            <a:ext cx="3293278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000" dirty="0"/>
              <a:t> </a:t>
            </a:r>
            <a:r>
              <a:rPr lang="de-AT" sz="1000" dirty="0">
                <a:solidFill>
                  <a:srgbClr val="FF0000"/>
                </a:solidFill>
              </a:rPr>
              <a:t>Flachau: </a:t>
            </a:r>
            <a:r>
              <a:rPr lang="de-AT" sz="1000" dirty="0"/>
              <a:t>4-Leiter,22 </a:t>
            </a:r>
            <a:r>
              <a:rPr lang="de-AT" sz="1000" dirty="0" err="1"/>
              <a:t>Whg</a:t>
            </a:r>
            <a:r>
              <a:rPr lang="de-AT" sz="1000" dirty="0"/>
              <a:t>., </a:t>
            </a:r>
            <a:r>
              <a:rPr lang="de-AT" sz="1000" dirty="0" err="1"/>
              <a:t>Fernw</a:t>
            </a:r>
            <a:r>
              <a:rPr lang="de-AT" sz="1000" dirty="0"/>
              <a:t>.: </a:t>
            </a:r>
            <a:r>
              <a:rPr lang="de-AT" sz="1000" dirty="0" err="1">
                <a:solidFill>
                  <a:srgbClr val="FF0000"/>
                </a:solidFill>
                <a:highlight>
                  <a:srgbClr val="FFFF00"/>
                </a:highlight>
              </a:rPr>
              <a:t>Vetraulich</a:t>
            </a:r>
            <a:endParaRPr lang="de-AT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07AB59-2A5B-5E8A-6846-A89DF26152BC}"/>
              </a:ext>
            </a:extLst>
          </p:cNvPr>
          <p:cNvSpPr txBox="1"/>
          <p:nvPr/>
        </p:nvSpPr>
        <p:spPr>
          <a:xfrm>
            <a:off x="6045200" y="29958"/>
            <a:ext cx="2197468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AT" sz="1000" dirty="0"/>
              <a:t>FIS: 2-Leiter, 99 </a:t>
            </a:r>
            <a:r>
              <a:rPr lang="de-AT" sz="1000" dirty="0" err="1"/>
              <a:t>Whg</a:t>
            </a:r>
            <a:r>
              <a:rPr lang="de-AT" sz="1000" dirty="0"/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1DD5F9-58B6-B8EB-710A-216EBDCDCE91}"/>
              </a:ext>
            </a:extLst>
          </p:cNvPr>
          <p:cNvSpPr txBox="1"/>
          <p:nvPr/>
        </p:nvSpPr>
        <p:spPr>
          <a:xfrm>
            <a:off x="740229" y="2570398"/>
            <a:ext cx="2852057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AT" sz="1000" dirty="0" err="1"/>
              <a:t>Erentrudisstr</a:t>
            </a:r>
            <a:r>
              <a:rPr lang="de-AT" sz="1000" dirty="0"/>
              <a:t>.: Geb.-zentral, 49 </a:t>
            </a:r>
            <a:r>
              <a:rPr lang="de-AT" sz="1000" dirty="0" err="1"/>
              <a:t>Whg</a:t>
            </a:r>
            <a:r>
              <a:rPr lang="de-AT" sz="1000" dirty="0"/>
              <a:t>., </a:t>
            </a:r>
            <a:r>
              <a:rPr lang="de-AT" sz="1000" dirty="0" err="1"/>
              <a:t>Fernw</a:t>
            </a:r>
            <a:r>
              <a:rPr lang="de-AT" sz="1000" dirty="0"/>
              <a:t>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12F7EBD-C659-6D6D-E684-D490D1F69B92}"/>
              </a:ext>
            </a:extLst>
          </p:cNvPr>
          <p:cNvSpPr txBox="1"/>
          <p:nvPr/>
        </p:nvSpPr>
        <p:spPr>
          <a:xfrm>
            <a:off x="9247913" y="2446783"/>
            <a:ext cx="1459985" cy="40011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000" dirty="0" err="1"/>
              <a:t>Opt</a:t>
            </a:r>
            <a:r>
              <a:rPr lang="de-AT" sz="1000" dirty="0"/>
              <a:t>.: </a:t>
            </a:r>
            <a:r>
              <a:rPr lang="de-AT" sz="1000" dirty="0" err="1"/>
              <a:t>Rottmayrg</a:t>
            </a:r>
            <a:r>
              <a:rPr lang="de-AT" sz="1000" dirty="0"/>
              <a:t>. ??? </a:t>
            </a:r>
          </a:p>
          <a:p>
            <a:pPr algn="ctr"/>
            <a:r>
              <a:rPr lang="de-AT" sz="1000" dirty="0"/>
              <a:t>4-Leiter, Luft-WP</a:t>
            </a:r>
          </a:p>
        </p:txBody>
      </p:sp>
    </p:spTree>
    <p:extLst>
      <p:ext uri="{BB962C8B-B14F-4D97-AF65-F5344CB8AC3E}">
        <p14:creationId xmlns:p14="http://schemas.microsoft.com/office/powerpoint/2010/main" val="324538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B26F-17EF-0CFF-4E2C-EC57CBAA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10FCB5-FAAF-041C-8387-853A79ED3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10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0D5B713-D4ED-C7EA-BA8C-1D2DF0D8428B}"/>
              </a:ext>
            </a:extLst>
          </p:cNvPr>
          <p:cNvSpPr txBox="1">
            <a:spLocks/>
          </p:cNvSpPr>
          <p:nvPr/>
        </p:nvSpPr>
        <p:spPr>
          <a:xfrm>
            <a:off x="60009" y="0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/>
              <a:t>Flachau: </a:t>
            </a:r>
            <a:r>
              <a:rPr lang="de-AT" sz="2000" dirty="0">
                <a:solidFill>
                  <a:srgbClr val="FF0000"/>
                </a:solidFill>
              </a:rPr>
              <a:t>Vertraulich</a:t>
            </a:r>
          </a:p>
        </p:txBody>
      </p:sp>
      <p:pic>
        <p:nvPicPr>
          <p:cNvPr id="11" name="Grafik 10" descr="Ein Bild, das Text, Screenshot, Diagramm, Software enthält.&#10;&#10;KI-generierte Inhalte können fehlerhaft sein.">
            <a:extLst>
              <a:ext uri="{FF2B5EF4-FFF2-40B4-BE49-F238E27FC236}">
                <a16:creationId xmlns:a16="http://schemas.microsoft.com/office/drawing/2014/main" id="{C84701C3-CD20-0199-F92B-F606E7909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2" y="369453"/>
            <a:ext cx="8023173" cy="450020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8CA531-60D3-96DF-FE4F-926F23A1E45B}"/>
              </a:ext>
            </a:extLst>
          </p:cNvPr>
          <p:cNvSpPr/>
          <p:nvPr/>
        </p:nvSpPr>
        <p:spPr>
          <a:xfrm>
            <a:off x="636693" y="453813"/>
            <a:ext cx="2743200" cy="880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</p:spTree>
    <p:extLst>
      <p:ext uri="{BB962C8B-B14F-4D97-AF65-F5344CB8AC3E}">
        <p14:creationId xmlns:p14="http://schemas.microsoft.com/office/powerpoint/2010/main" val="304603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16C0-30E5-B39F-BA4B-5B1F9B08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F39A93-3237-070D-E22C-6681A2961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11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D1E805A-5703-6621-EFB3-C5BDEFA057FC}"/>
              </a:ext>
            </a:extLst>
          </p:cNvPr>
          <p:cNvSpPr txBox="1">
            <a:spLocks/>
          </p:cNvSpPr>
          <p:nvPr/>
        </p:nvSpPr>
        <p:spPr>
          <a:xfrm>
            <a:off x="60009" y="0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Inhauserstrasse</a:t>
            </a:r>
            <a:r>
              <a:rPr lang="de-AT" sz="2000" dirty="0"/>
              <a:t>: TGA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DC019E-5425-2B19-76F5-88DA0118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0" y="313151"/>
            <a:ext cx="3301622" cy="1552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B819E98-4D19-D904-43B0-15ED38C9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" y="1961445"/>
            <a:ext cx="3301623" cy="186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093B26D-C08C-4600-9503-50D3F6D2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221" y="313151"/>
            <a:ext cx="3301622" cy="2930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C4E75D4-217A-98BC-2D8C-7ED26F70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211" b="28726"/>
          <a:stretch/>
        </p:blipFill>
        <p:spPr>
          <a:xfrm>
            <a:off x="3578769" y="4320807"/>
            <a:ext cx="1472821" cy="613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A5D1FB-FD33-BB19-619F-507DCE513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953" y="53508"/>
            <a:ext cx="2092983" cy="3190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4939D1-7D57-A160-A14F-46A7A5283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685"/>
          <a:stretch/>
        </p:blipFill>
        <p:spPr>
          <a:xfrm>
            <a:off x="3578768" y="3416487"/>
            <a:ext cx="1472822" cy="80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A30DFB-7CE9-F964-080B-17D841ED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226" b="47652"/>
          <a:stretch/>
        </p:blipFill>
        <p:spPr>
          <a:xfrm>
            <a:off x="6989953" y="3331722"/>
            <a:ext cx="2092983" cy="1131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3F11A53-0413-E35C-E391-24493F7460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2318"/>
          <a:stretch/>
        </p:blipFill>
        <p:spPr>
          <a:xfrm>
            <a:off x="70496" y="3922902"/>
            <a:ext cx="3301623" cy="1106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4869E70-EE9E-4E53-45D1-B265EE347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8936" y="3411618"/>
            <a:ext cx="1218591" cy="1522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65F4532-37E7-DF2E-9FD2-D344BAF16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587" y="4522373"/>
            <a:ext cx="1995651" cy="6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5D41-B44C-586F-BB34-A9DE278D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9447243-1B4C-9776-1547-9A508FA6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12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BC061EC-E52A-152D-BA61-544B3E94D368}"/>
              </a:ext>
            </a:extLst>
          </p:cNvPr>
          <p:cNvSpPr txBox="1">
            <a:spLocks/>
          </p:cNvSpPr>
          <p:nvPr/>
        </p:nvSpPr>
        <p:spPr>
          <a:xfrm>
            <a:off x="60009" y="0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Inhauserstrasse</a:t>
            </a:r>
            <a:r>
              <a:rPr lang="de-AT" sz="2000" dirty="0"/>
              <a:t>: TGA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356EC2-4730-CD34-410E-9F1EC4D2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/>
          <a:stretch/>
        </p:blipFill>
        <p:spPr>
          <a:xfrm>
            <a:off x="217350" y="450073"/>
            <a:ext cx="8814600" cy="4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60E1A3-DBED-CB2C-ACE7-A86843D7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7CD009-70A8-413A-AE91-B14B54A159F0}" type="slidenum">
              <a:rPr lang="de-AT" smtClean="0"/>
              <a:t>13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E95C57-1E7B-A61F-08FF-C8E9B9C2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8"/>
            <a:ext cx="2985629" cy="13802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6406893-F703-00AA-66CF-B266AA01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015"/>
            <a:ext cx="3005312" cy="28085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DDD994-F9C4-7F4C-1F6D-49346F12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377" y="62478"/>
            <a:ext cx="2861023" cy="19359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D6C4055-0B99-255D-B846-0AD53A62D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377" y="2289179"/>
            <a:ext cx="2876779" cy="135953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0F3360-9E7D-A840-4349-4D683B7F3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40" y="956749"/>
            <a:ext cx="2853029" cy="3368508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4F9EC95-D372-AFB9-DBB7-5EB33435F8A5}"/>
              </a:ext>
            </a:extLst>
          </p:cNvPr>
          <p:cNvCxnSpPr/>
          <p:nvPr/>
        </p:nvCxnSpPr>
        <p:spPr>
          <a:xfrm>
            <a:off x="5374640" y="1910080"/>
            <a:ext cx="518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3AD0F02-69D7-CB69-C2E5-B07A696CE1A9}"/>
              </a:ext>
            </a:extLst>
          </p:cNvPr>
          <p:cNvSpPr txBox="1"/>
          <p:nvPr/>
        </p:nvSpPr>
        <p:spPr>
          <a:xfrm>
            <a:off x="6278879" y="223520"/>
            <a:ext cx="182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Insite</a:t>
            </a:r>
            <a:r>
              <a:rPr lang="de-AT" dirty="0"/>
              <a:t>, 20.5.25</a:t>
            </a:r>
          </a:p>
        </p:txBody>
      </p:sp>
    </p:spTree>
    <p:extLst>
      <p:ext uri="{BB962C8B-B14F-4D97-AF65-F5344CB8AC3E}">
        <p14:creationId xmlns:p14="http://schemas.microsoft.com/office/powerpoint/2010/main" val="374145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9166-1BFC-ACDC-1924-4B247EE1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0AC700-2513-5489-A199-057797C89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7CD009-70A8-413A-AE91-B14B54A159F0}" type="slidenum">
              <a:rPr lang="de-AT" smtClean="0"/>
              <a:t>14</a:t>
            </a:fld>
            <a:endParaRPr lang="de-AT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DF2CAB8-5AC7-CE80-7367-CD679E14C02A}"/>
              </a:ext>
            </a:extLst>
          </p:cNvPr>
          <p:cNvSpPr txBox="1">
            <a:spLocks/>
          </p:cNvSpPr>
          <p:nvPr/>
        </p:nvSpPr>
        <p:spPr>
          <a:xfrm>
            <a:off x="823583" y="113908"/>
            <a:ext cx="7324737" cy="15836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1100" dirty="0">
                <a:solidFill>
                  <a:srgbClr val="FFC000"/>
                </a:solidFill>
              </a:rPr>
              <a:t>FIS: </a:t>
            </a:r>
          </a:p>
          <a:p>
            <a:pPr algn="ctr"/>
            <a:r>
              <a:rPr lang="de-AT" sz="1100" dirty="0" err="1">
                <a:solidFill>
                  <a:srgbClr val="FFC000"/>
                </a:solidFill>
              </a:rPr>
              <a:t>Insite</a:t>
            </a:r>
            <a:endParaRPr lang="de-AT" sz="1100" dirty="0">
              <a:solidFill>
                <a:srgbClr val="FFC000"/>
              </a:solidFill>
            </a:endParaRPr>
          </a:p>
          <a:p>
            <a:pPr algn="ctr"/>
            <a:r>
              <a:rPr lang="de-AT" sz="1100" dirty="0">
                <a:solidFill>
                  <a:srgbClr val="FFC000"/>
                </a:solidFill>
              </a:rPr>
              <a:t>01/25</a:t>
            </a:r>
          </a:p>
          <a:p>
            <a:pPr algn="ctr"/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643F3D-80E3-A272-E315-ACC3FFFC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8" y="37162"/>
            <a:ext cx="3865802" cy="1669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3E8D98-15E5-FB6E-52FB-DBC100D0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36" y="5210567"/>
            <a:ext cx="3967628" cy="833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931485-6372-5C45-622A-A2E8F249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189" y="37162"/>
            <a:ext cx="3865803" cy="2307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F87DCB-224F-B17C-313C-07D20952E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8" y="3929837"/>
            <a:ext cx="3865802" cy="1228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93FB38A-97A0-32C3-9427-6CD4E6D60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537" y="5201042"/>
            <a:ext cx="1504961" cy="9906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F8899E6-9372-69D3-415A-9FDAB091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88" y="1749818"/>
            <a:ext cx="3865802" cy="2137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C18F974-B618-7A71-245F-79DE3BC38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3189" y="2446261"/>
            <a:ext cx="3915704" cy="2037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13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ED53-2D33-83D9-1672-4F150409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B4134A-D751-C19A-E453-37F497418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2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9CAC27-C94A-5DAA-7B80-03340784CB58}"/>
              </a:ext>
            </a:extLst>
          </p:cNvPr>
          <p:cNvSpPr txBox="1">
            <a:spLocks/>
          </p:cNvSpPr>
          <p:nvPr/>
        </p:nvSpPr>
        <p:spPr>
          <a:xfrm>
            <a:off x="60009" y="0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19: Zentrale Trinkwasser Erwärmung</a:t>
            </a:r>
          </a:p>
        </p:txBody>
      </p:sp>
      <p:pic>
        <p:nvPicPr>
          <p:cNvPr id="9" name="Grafik 8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70AA6913-A7E2-91A5-34D3-1210FE3CE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" y="445065"/>
            <a:ext cx="8006888" cy="44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B73C-6ACB-A245-68D4-CFEA56B9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87BEFB-2390-9612-2FF8-A8BAB6C7F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3</a:t>
            </a:fld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9924DE-4BF4-150F-8B65-322B998858F8}"/>
              </a:ext>
            </a:extLst>
          </p:cNvPr>
          <p:cNvSpPr txBox="1"/>
          <p:nvPr/>
        </p:nvSpPr>
        <p:spPr>
          <a:xfrm>
            <a:off x="60009" y="313151"/>
            <a:ext cx="822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sz="1100" dirty="0"/>
              <a:t>EMAS: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de-AT" sz="1100" dirty="0"/>
              <a:t>Live Export dauert lange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920CEB-87A7-B08E-2447-8425F7D71D26}"/>
              </a:ext>
            </a:extLst>
          </p:cNvPr>
          <p:cNvSpPr txBox="1">
            <a:spLocks/>
          </p:cNvSpPr>
          <p:nvPr/>
        </p:nvSpPr>
        <p:spPr>
          <a:xfrm>
            <a:off x="60009" y="0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19: Zentrale Trinkwasser Erwärmung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1934C-0D0B-3664-A284-EF74FBD4D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4" y="313151"/>
            <a:ext cx="8111996" cy="45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0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12DE-11AD-EF0F-F79C-B0F1F2FB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4C20113-7C37-E628-9064-B10E4CDC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4" y="0"/>
            <a:ext cx="9019202" cy="51435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6CE4AA-68F7-0799-C141-106F6ACF5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4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9714907-A2AA-6612-82EB-3BA568F26293}"/>
              </a:ext>
            </a:extLst>
          </p:cNvPr>
          <p:cNvSpPr txBox="1">
            <a:spLocks/>
          </p:cNvSpPr>
          <p:nvPr/>
        </p:nvSpPr>
        <p:spPr>
          <a:xfrm>
            <a:off x="92404" y="-4726"/>
            <a:ext cx="7584455" cy="313151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F55EC7-0F39-5CA4-900B-884E478345FA}"/>
              </a:ext>
            </a:extLst>
          </p:cNvPr>
          <p:cNvSpPr txBox="1"/>
          <p:nvPr/>
        </p:nvSpPr>
        <p:spPr>
          <a:xfrm>
            <a:off x="3806613" y="511691"/>
            <a:ext cx="1161468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Zähler </a:t>
            </a:r>
            <a:r>
              <a:rPr lang="de-AT" sz="1200" dirty="0" err="1"/>
              <a:t>Zirk</a:t>
            </a:r>
            <a:r>
              <a:rPr lang="de-AT" sz="1200" dirty="0"/>
              <a:t>.</a:t>
            </a:r>
          </a:p>
          <a:p>
            <a:r>
              <a:rPr lang="de-AT" sz="1200" dirty="0" err="1"/>
              <a:t>P</a:t>
            </a:r>
            <a:r>
              <a:rPr lang="de-AT" sz="1200" baseline="-25000" dirty="0" err="1"/>
              <a:t>th</a:t>
            </a:r>
            <a:r>
              <a:rPr lang="de-AT" sz="1200" baseline="-25000" dirty="0"/>
              <a:t> , </a:t>
            </a:r>
            <a:r>
              <a:rPr lang="de-AT" sz="1200" dirty="0"/>
              <a:t>V , E</a:t>
            </a:r>
            <a:r>
              <a:rPr lang="de-AT" sz="1200" baseline="-25000" dirty="0"/>
              <a:t>th 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9DFE0B-4C9D-91EF-4E3D-7EDB72AE601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968081" y="742524"/>
            <a:ext cx="1141466" cy="2965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7527D5A-F72A-B94F-D5AF-70A0D09E096B}"/>
              </a:ext>
            </a:extLst>
          </p:cNvPr>
          <p:cNvSpPr txBox="1"/>
          <p:nvPr/>
        </p:nvSpPr>
        <p:spPr>
          <a:xfrm>
            <a:off x="7318397" y="1991986"/>
            <a:ext cx="102446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Zähler KW f. WW: V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743A9E6-082B-608A-10DE-96160F82117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702748" y="1812840"/>
            <a:ext cx="615649" cy="4099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1873F43-0DE5-B22C-EE36-65359BAC3AA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237170" y="1331475"/>
            <a:ext cx="370232" cy="14794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7B30B07-0674-B24A-0CA1-C0B632328371}"/>
              </a:ext>
            </a:extLst>
          </p:cNvPr>
          <p:cNvSpPr txBox="1"/>
          <p:nvPr/>
        </p:nvSpPr>
        <p:spPr>
          <a:xfrm>
            <a:off x="2726214" y="3938265"/>
            <a:ext cx="976312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26 * </a:t>
            </a:r>
            <a:r>
              <a:rPr lang="de-AT" sz="1200" dirty="0" err="1"/>
              <a:t>Temp</a:t>
            </a:r>
            <a:r>
              <a:rPr lang="de-AT" sz="1200" dirty="0"/>
              <a:t>.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0216BD-EB14-C74F-FC72-B42270711218}"/>
              </a:ext>
            </a:extLst>
          </p:cNvPr>
          <p:cNvSpPr/>
          <p:nvPr/>
        </p:nvSpPr>
        <p:spPr>
          <a:xfrm>
            <a:off x="5473700" y="1166515"/>
            <a:ext cx="323850" cy="4955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56E5D13-8BC3-CADD-065A-A53641AD7193}"/>
              </a:ext>
            </a:extLst>
          </p:cNvPr>
          <p:cNvSpPr/>
          <p:nvPr/>
        </p:nvSpPr>
        <p:spPr>
          <a:xfrm>
            <a:off x="6018212" y="1166515"/>
            <a:ext cx="323850" cy="4955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EFA6DE4-E0C5-2E4E-2562-70DB43D28512}"/>
              </a:ext>
            </a:extLst>
          </p:cNvPr>
          <p:cNvSpPr/>
          <p:nvPr/>
        </p:nvSpPr>
        <p:spPr>
          <a:xfrm rot="16200000">
            <a:off x="6400651" y="1945184"/>
            <a:ext cx="323850" cy="4955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B4AFEA1-3333-7B21-0B63-501A9D3181A2}"/>
              </a:ext>
            </a:extLst>
          </p:cNvPr>
          <p:cNvSpPr/>
          <p:nvPr/>
        </p:nvSpPr>
        <p:spPr>
          <a:xfrm rot="16200000">
            <a:off x="5595342" y="1926134"/>
            <a:ext cx="323850" cy="4955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D72F59C-DDDA-70A6-7191-9C566BA77CEC}"/>
              </a:ext>
            </a:extLst>
          </p:cNvPr>
          <p:cNvSpPr/>
          <p:nvPr/>
        </p:nvSpPr>
        <p:spPr>
          <a:xfrm rot="16200000">
            <a:off x="905594" y="3666902"/>
            <a:ext cx="323850" cy="1001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7C84270-9F91-5BB6-BE0B-E19FA1401481}"/>
              </a:ext>
            </a:extLst>
          </p:cNvPr>
          <p:cNvSpPr/>
          <p:nvPr/>
        </p:nvSpPr>
        <p:spPr>
          <a:xfrm>
            <a:off x="708385" y="2437459"/>
            <a:ext cx="212005" cy="5537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0B36169-BF54-C654-1D42-28209BF5D2D1}"/>
              </a:ext>
            </a:extLst>
          </p:cNvPr>
          <p:cNvSpPr/>
          <p:nvPr/>
        </p:nvSpPr>
        <p:spPr>
          <a:xfrm>
            <a:off x="958850" y="2437458"/>
            <a:ext cx="154495" cy="5537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2531FC4-3072-8440-EAFB-94787CB1CB86}"/>
              </a:ext>
            </a:extLst>
          </p:cNvPr>
          <p:cNvSpPr/>
          <p:nvPr/>
        </p:nvSpPr>
        <p:spPr>
          <a:xfrm>
            <a:off x="246422" y="1781175"/>
            <a:ext cx="647700" cy="2254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F3D5004-42B5-B466-07DF-E5D0520B886D}"/>
              </a:ext>
            </a:extLst>
          </p:cNvPr>
          <p:cNvSpPr txBox="1"/>
          <p:nvPr/>
        </p:nvSpPr>
        <p:spPr>
          <a:xfrm>
            <a:off x="4085431" y="3950233"/>
            <a:ext cx="3426195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3* Zähler (WM, </a:t>
            </a:r>
            <a:r>
              <a:rPr lang="de-AT" sz="1200" dirty="0" err="1"/>
              <a:t>Durchlf</a:t>
            </a:r>
            <a:r>
              <a:rPr lang="de-AT" sz="1200" dirty="0"/>
              <a:t>., Leistung): 8 Signale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8244573-0177-9000-2B83-CACD0997FBF1}"/>
              </a:ext>
            </a:extLst>
          </p:cNvPr>
          <p:cNvSpPr txBox="1"/>
          <p:nvPr/>
        </p:nvSpPr>
        <p:spPr>
          <a:xfrm>
            <a:off x="4012459" y="4401388"/>
            <a:ext cx="22029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5 * Pumpe: ~ 30 Signale,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6446565-DD47-7117-0F87-E446DAD918E1}"/>
              </a:ext>
            </a:extLst>
          </p:cNvPr>
          <p:cNvSpPr/>
          <p:nvPr/>
        </p:nvSpPr>
        <p:spPr>
          <a:xfrm rot="16200000">
            <a:off x="6180137" y="3228826"/>
            <a:ext cx="323850" cy="2066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2510F7C-7DF4-AFDA-B88B-CAAD6D9B9182}"/>
              </a:ext>
            </a:extLst>
          </p:cNvPr>
          <p:cNvSpPr txBox="1"/>
          <p:nvPr/>
        </p:nvSpPr>
        <p:spPr>
          <a:xfrm>
            <a:off x="2637469" y="4401388"/>
            <a:ext cx="1869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10 * Ventilstellung,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4439A77-70E7-A37F-AE66-2C63BEF609CE}"/>
              </a:ext>
            </a:extLst>
          </p:cNvPr>
          <p:cNvSpPr txBox="1"/>
          <p:nvPr/>
        </p:nvSpPr>
        <p:spPr>
          <a:xfrm>
            <a:off x="5961612" y="4406378"/>
            <a:ext cx="1869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2 * Homeserver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6B86161-8976-7A93-42BF-CEB5364835B0}"/>
              </a:ext>
            </a:extLst>
          </p:cNvPr>
          <p:cNvSpPr txBox="1"/>
          <p:nvPr/>
        </p:nvSpPr>
        <p:spPr>
          <a:xfrm>
            <a:off x="2726214" y="4720426"/>
            <a:ext cx="1869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1 * Anlagendruck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9442735-4CE8-5982-0815-2E86C48BCE3A}"/>
              </a:ext>
            </a:extLst>
          </p:cNvPr>
          <p:cNvGrpSpPr/>
          <p:nvPr/>
        </p:nvGrpSpPr>
        <p:grpSpPr>
          <a:xfrm>
            <a:off x="1135391" y="562034"/>
            <a:ext cx="944021" cy="769441"/>
            <a:chOff x="1135391" y="562034"/>
            <a:chExt cx="944021" cy="769441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302F0FE-6B5B-329A-4424-973532ED4449}"/>
                </a:ext>
              </a:extLst>
            </p:cNvPr>
            <p:cNvSpPr txBox="1"/>
            <p:nvPr/>
          </p:nvSpPr>
          <p:spPr>
            <a:xfrm>
              <a:off x="1135391" y="562034"/>
              <a:ext cx="944021" cy="76944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AT" sz="1200" dirty="0"/>
                <a:t>Zähler</a:t>
              </a:r>
            </a:p>
            <a:p>
              <a:r>
                <a:rPr lang="de-AT" sz="1200" dirty="0" err="1"/>
                <a:t>Fernw</a:t>
              </a:r>
              <a:r>
                <a:rPr lang="de-AT" sz="1200" dirty="0"/>
                <a:t>.</a:t>
              </a:r>
            </a:p>
            <a:p>
              <a:r>
                <a:rPr lang="de-AT" sz="1200" dirty="0" err="1"/>
                <a:t>P</a:t>
              </a:r>
              <a:r>
                <a:rPr lang="de-AT" sz="1200" baseline="-25000" dirty="0" err="1"/>
                <a:t>th</a:t>
              </a:r>
              <a:r>
                <a:rPr lang="de-AT" sz="1200" baseline="-25000" dirty="0"/>
                <a:t> , </a:t>
              </a:r>
              <a:r>
                <a:rPr lang="de-AT" sz="1200" dirty="0"/>
                <a:t>V , E</a:t>
              </a:r>
              <a:r>
                <a:rPr lang="de-AT" sz="1200" baseline="-25000" dirty="0"/>
                <a:t>th </a:t>
              </a:r>
            </a:p>
            <a:p>
              <a:endParaRPr lang="de-AT" sz="1200" baseline="-250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CE77290E-EFDC-654D-DD24-91CF52F6563B}"/>
                </a:ext>
              </a:extLst>
            </p:cNvPr>
            <p:cNvSpPr txBox="1"/>
            <p:nvPr/>
          </p:nvSpPr>
          <p:spPr>
            <a:xfrm>
              <a:off x="1479705" y="742523"/>
              <a:ext cx="8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.</a:t>
              </a:r>
            </a:p>
          </p:txBody>
        </p: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B635461D-00F2-A67F-20A5-9C638953FC02}"/>
              </a:ext>
            </a:extLst>
          </p:cNvPr>
          <p:cNvSpPr txBox="1"/>
          <p:nvPr/>
        </p:nvSpPr>
        <p:spPr>
          <a:xfrm>
            <a:off x="4146810" y="479294"/>
            <a:ext cx="8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06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86D57-3E66-3A04-9994-D99F6F5B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4E3D6B-8CFE-E183-5063-B8356B0E9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5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9CA5D9B-4C95-2FF0-5615-E86A6BECE273}"/>
              </a:ext>
            </a:extLst>
          </p:cNvPr>
          <p:cNvSpPr txBox="1">
            <a:spLocks/>
          </p:cNvSpPr>
          <p:nvPr/>
        </p:nvSpPr>
        <p:spPr>
          <a:xfrm>
            <a:off x="3995316" y="27259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19:</a:t>
            </a:r>
            <a:endParaRPr lang="de-AT" sz="2000" dirty="0">
              <a:highlight>
                <a:srgbClr val="00FF00"/>
              </a:highlight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2E3B384-4AA0-3B9F-BB61-113B07ECD97C}"/>
              </a:ext>
            </a:extLst>
          </p:cNvPr>
          <p:cNvSpPr txBox="1"/>
          <p:nvPr/>
        </p:nvSpPr>
        <p:spPr>
          <a:xfrm>
            <a:off x="2645075" y="2433250"/>
            <a:ext cx="713986" cy="276999"/>
          </a:xfrm>
          <a:prstGeom prst="rect">
            <a:avLst/>
          </a:prstGeom>
          <a:noFill/>
          <a:ln>
            <a:solidFill>
              <a:srgbClr val="08D3E8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60,2°C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37B8F4E-97AD-2543-1F7C-94921654FF52}"/>
              </a:ext>
            </a:extLst>
          </p:cNvPr>
          <p:cNvSpPr txBox="1"/>
          <p:nvPr/>
        </p:nvSpPr>
        <p:spPr>
          <a:xfrm>
            <a:off x="2810208" y="1430191"/>
            <a:ext cx="548853" cy="276999"/>
          </a:xfrm>
          <a:prstGeom prst="rect">
            <a:avLst/>
          </a:prstGeom>
          <a:noFill/>
          <a:ln>
            <a:solidFill>
              <a:srgbClr val="E6AF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18°C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8B4F52-AF3D-7FA9-14A3-FD0D3472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75" y="905756"/>
            <a:ext cx="6426200" cy="36089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C52975-0C63-17E3-926D-AA0CA449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7" y="1199003"/>
            <a:ext cx="2393882" cy="30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5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C418-C774-FA25-EA16-A6805FB5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8E54BD-67E1-2C51-0C89-44F25C3E5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6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9ABBD7C-D6AD-33F9-6512-4045D7CA71D6}"/>
              </a:ext>
            </a:extLst>
          </p:cNvPr>
          <p:cNvSpPr txBox="1">
            <a:spLocks/>
          </p:cNvSpPr>
          <p:nvPr/>
        </p:nvSpPr>
        <p:spPr>
          <a:xfrm>
            <a:off x="3995316" y="27259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19:</a:t>
            </a:r>
            <a:endParaRPr lang="de-AT" sz="2000" dirty="0">
              <a:highlight>
                <a:srgbClr val="00FF00"/>
              </a:highligh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A7F6F7-9B48-56DE-74D3-539B789C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1079015"/>
            <a:ext cx="2110923" cy="2796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01D215-AA21-B1A2-9AB4-954B261B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72" y="941130"/>
            <a:ext cx="6850743" cy="37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5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F3129-FC59-5F0F-4438-13B3609B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02911FE-9985-625F-2719-F80B7604B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5068" y="4869656"/>
            <a:ext cx="458932" cy="273844"/>
          </a:xfrm>
        </p:spPr>
        <p:txBody>
          <a:bodyPr/>
          <a:lstStyle/>
          <a:p>
            <a:fld id="{227CD009-70A8-413A-AE91-B14B54A159F0}" type="slidenum">
              <a:rPr lang="de-AT" smtClean="0"/>
              <a:t>7</a:t>
            </a:fld>
            <a:endParaRPr lang="de-AT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945D132-90A0-DF24-CCEC-E45ED88D70E3}"/>
              </a:ext>
            </a:extLst>
          </p:cNvPr>
          <p:cNvSpPr txBox="1">
            <a:spLocks/>
          </p:cNvSpPr>
          <p:nvPr/>
        </p:nvSpPr>
        <p:spPr>
          <a:xfrm>
            <a:off x="3995316" y="27259"/>
            <a:ext cx="7584455" cy="313151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 err="1"/>
              <a:t>Erentrudisstr</a:t>
            </a:r>
            <a:r>
              <a:rPr lang="de-AT" sz="2000" dirty="0"/>
              <a:t>. 19:</a:t>
            </a:r>
            <a:endParaRPr lang="de-AT" sz="2000" dirty="0">
              <a:highlight>
                <a:srgbClr val="00FF00"/>
              </a:highlight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D06118B-90DE-40FA-10FD-B05DFE69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4" y="634408"/>
            <a:ext cx="6983756" cy="45090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F72138C-004F-DAA0-1C38-A4B2B313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59"/>
            <a:ext cx="3393242" cy="51435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A27187D-400C-E62C-699A-97F8AD9A8DB3}"/>
              </a:ext>
            </a:extLst>
          </p:cNvPr>
          <p:cNvSpPr txBox="1"/>
          <p:nvPr/>
        </p:nvSpPr>
        <p:spPr>
          <a:xfrm>
            <a:off x="478834" y="1087584"/>
            <a:ext cx="540328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55°C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6959B0-7D80-ACE0-CCE9-27F309BF193B}"/>
              </a:ext>
            </a:extLst>
          </p:cNvPr>
          <p:cNvSpPr txBox="1"/>
          <p:nvPr/>
        </p:nvSpPr>
        <p:spPr>
          <a:xfrm>
            <a:off x="534252" y="2126675"/>
            <a:ext cx="540328" cy="276999"/>
          </a:xfrm>
          <a:prstGeom prst="rect">
            <a:avLst/>
          </a:prstGeom>
          <a:noFill/>
          <a:ln>
            <a:solidFill>
              <a:srgbClr val="BDA851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66°C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71239E-E2BD-1722-AB1B-A84D94F541D9}"/>
              </a:ext>
            </a:extLst>
          </p:cNvPr>
          <p:cNvSpPr txBox="1"/>
          <p:nvPr/>
        </p:nvSpPr>
        <p:spPr>
          <a:xfrm>
            <a:off x="1497996" y="2258249"/>
            <a:ext cx="540328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61°C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D20BB3D-064E-292E-D5E5-E92BF950942D}"/>
              </a:ext>
            </a:extLst>
          </p:cNvPr>
          <p:cNvSpPr txBox="1"/>
          <p:nvPr/>
        </p:nvSpPr>
        <p:spPr>
          <a:xfrm>
            <a:off x="1297104" y="441390"/>
            <a:ext cx="688572" cy="276999"/>
          </a:xfrm>
          <a:prstGeom prst="rect">
            <a:avLst/>
          </a:prstGeom>
          <a:noFill/>
          <a:ln>
            <a:solidFill>
              <a:srgbClr val="BD8F51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55,2°C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56739AB-EB38-5832-0274-A63A58EF4117}"/>
              </a:ext>
            </a:extLst>
          </p:cNvPr>
          <p:cNvSpPr txBox="1"/>
          <p:nvPr/>
        </p:nvSpPr>
        <p:spPr>
          <a:xfrm>
            <a:off x="2645075" y="2433250"/>
            <a:ext cx="713986" cy="276999"/>
          </a:xfrm>
          <a:prstGeom prst="rect">
            <a:avLst/>
          </a:prstGeom>
          <a:noFill/>
          <a:ln>
            <a:solidFill>
              <a:srgbClr val="08D3E8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60,2°C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5266A08-01F8-2FCA-9DDC-D23E923E0E7C}"/>
              </a:ext>
            </a:extLst>
          </p:cNvPr>
          <p:cNvSpPr txBox="1"/>
          <p:nvPr/>
        </p:nvSpPr>
        <p:spPr>
          <a:xfrm>
            <a:off x="1985676" y="4627738"/>
            <a:ext cx="540328" cy="276999"/>
          </a:xfrm>
          <a:prstGeom prst="rect">
            <a:avLst/>
          </a:prstGeom>
          <a:noFill/>
          <a:ln>
            <a:solidFill>
              <a:srgbClr val="EC56CC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50°C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D2A9487-6620-050D-11E5-3285CCF38132}"/>
              </a:ext>
            </a:extLst>
          </p:cNvPr>
          <p:cNvSpPr txBox="1"/>
          <p:nvPr/>
        </p:nvSpPr>
        <p:spPr>
          <a:xfrm>
            <a:off x="2810208" y="1430191"/>
            <a:ext cx="548853" cy="276999"/>
          </a:xfrm>
          <a:prstGeom prst="rect">
            <a:avLst/>
          </a:prstGeom>
          <a:noFill/>
          <a:ln>
            <a:solidFill>
              <a:srgbClr val="E6AF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/>
              <a:t>18°C</a:t>
            </a:r>
          </a:p>
        </p:txBody>
      </p:sp>
    </p:spTree>
    <p:extLst>
      <p:ext uri="{BB962C8B-B14F-4D97-AF65-F5344CB8AC3E}">
        <p14:creationId xmlns:p14="http://schemas.microsoft.com/office/powerpoint/2010/main" val="156633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29A13C-CC0D-D83B-9114-889B06C35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7CD009-70A8-413A-AE91-B14B54A159F0}" type="slidenum">
              <a:rPr lang="de-AT" smtClean="0"/>
              <a:t>8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4D8AF5-DF37-06A5-E30C-81F8D0F2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9" y="106466"/>
            <a:ext cx="5319221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3E032C-C6F3-56B6-FDD1-9F6C8F446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7CD009-70A8-413A-AE91-B14B54A159F0}" type="slidenum">
              <a:rPr lang="de-AT" smtClean="0"/>
              <a:t>9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C8F61B-4EA0-F872-3B99-53EB6D6F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950"/>
            <a:ext cx="9144000" cy="3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848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.potx" id="{B6279771-2A05-4DD9-AB1F-224410A14BAE}" vid="{3A4A0D3F-7EE2-467A-8294-0BECB02B31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a2843b-989d-44ee-9124-da735674921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61563BF1F02B4AA5FA05A334E8F0B2" ma:contentTypeVersion="10" ma:contentTypeDescription="Ein neues Dokument erstellen." ma:contentTypeScope="" ma:versionID="fffb1fe91a00fd1a38b645d9b83cb85d">
  <xsd:schema xmlns:xsd="http://www.w3.org/2001/XMLSchema" xmlns:xs="http://www.w3.org/2001/XMLSchema" xmlns:p="http://schemas.microsoft.com/office/2006/metadata/properties" xmlns:ns2="27a2843b-989d-44ee-9124-da7356749216" targetNamespace="http://schemas.microsoft.com/office/2006/metadata/properties" ma:root="true" ma:fieldsID="2e929334ad3c5ff0a6155b4b877455e6" ns2:_="">
    <xsd:import namespace="27a2843b-989d-44ee-9124-da73567492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2843b-989d-44ee-9124-da7356749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a36f9411-a41a-4e3b-8f6d-a9370dd2a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75B4E0-3DDD-450B-A4E7-899D3C05A3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D299E1-E3DA-4D57-8C81-315D43BA8409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18524e5-6a63-444e-8e09-62a825092efb"/>
    <ds:schemaRef ds:uri="22cd8ad6-a954-4f6b-ad0e-6a187f342818"/>
    <ds:schemaRef ds:uri="27a2843b-989d-44ee-9124-da7356749216"/>
  </ds:schemaRefs>
</ds:datastoreItem>
</file>

<file path=customXml/itemProps3.xml><?xml version="1.0" encoding="utf-8"?>
<ds:datastoreItem xmlns:ds="http://schemas.openxmlformats.org/officeDocument/2006/customXml" ds:itemID="{ECE2CCC5-0255-4F90-8287-69DF71451C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a2843b-989d-44ee-9124-da73567492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</Words>
  <Application>Microsoft Office PowerPoint</Application>
  <PresentationFormat>Bildschirmpräsentation (16:9)</PresentationFormat>
  <Paragraphs>58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Blank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Leeb</dc:creator>
  <dc:description/>
  <cp:lastModifiedBy>Reinhard Portenkirchner</cp:lastModifiedBy>
  <cp:revision>1429</cp:revision>
  <cp:lastPrinted>2023-05-10T17:08:22Z</cp:lastPrinted>
  <dcterms:created xsi:type="dcterms:W3CDTF">2017-09-25T14:22:31Z</dcterms:created>
  <dcterms:modified xsi:type="dcterms:W3CDTF">2025-08-20T15:30:07Z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31</vt:i4>
  </property>
  <property fmtid="{D5CDD505-2E9C-101B-9397-08002B2CF9AE}" pid="8" name="PresentationFormat">
    <vt:lpwstr>Bildschirmpräsentation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54</vt:i4>
  </property>
  <property fmtid="{D5CDD505-2E9C-101B-9397-08002B2CF9AE}" pid="12" name="MediaServiceImageTags">
    <vt:lpwstr/>
  </property>
  <property fmtid="{D5CDD505-2E9C-101B-9397-08002B2CF9AE}" pid="13" name="ContentTypeId">
    <vt:lpwstr>0x0101006661563BF1F02B4AA5FA05A334E8F0B2</vt:lpwstr>
  </property>
</Properties>
</file>